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1"/>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55" r:id="rId122"/>
    <p:sldId id="431" r:id="rId123"/>
    <p:sldId id="434" r:id="rId124"/>
    <p:sldId id="447" r:id="rId125"/>
    <p:sldId id="435" r:id="rId126"/>
    <p:sldId id="441" r:id="rId127"/>
    <p:sldId id="442" r:id="rId128"/>
    <p:sldId id="444" r:id="rId129"/>
    <p:sldId id="445" r:id="rId130"/>
    <p:sldId id="446" r:id="rId131"/>
    <p:sldId id="448" r:id="rId132"/>
    <p:sldId id="449" r:id="rId133"/>
    <p:sldId id="450" r:id="rId134"/>
    <p:sldId id="451" r:id="rId135"/>
    <p:sldId id="452" r:id="rId136"/>
    <p:sldId id="456" r:id="rId137"/>
    <p:sldId id="432" r:id="rId138"/>
    <p:sldId id="433" r:id="rId139"/>
    <p:sldId id="279"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9FF"/>
    <a:srgbClr val="944585"/>
    <a:srgbClr val="AFECED"/>
    <a:srgbClr val="FF00CD"/>
    <a:srgbClr val="00CC7A"/>
    <a:srgbClr val="B2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251392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Previous approach:</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6486E4E-4E0A-4134-9658-B77CF3D255CC}"/>
              </a:ext>
            </a:extLst>
          </p:cNvPr>
          <p:cNvSpPr>
            <a:spLocks noGrp="1"/>
          </p:cNvSpPr>
          <p:nvPr>
            <p:ph idx="1"/>
          </p:nvPr>
        </p:nvSpPr>
        <p:spPr/>
        <p:txBody>
          <a:bodyPr/>
          <a:lstStyle/>
          <a:p>
            <a:pPr marL="0" indent="0">
              <a:buNone/>
            </a:pPr>
            <a:r>
              <a:rPr lang="en-US" dirty="0"/>
              <a:t>Seed 1 and Seed 3: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t>Seed 2: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id="{D37EDEB4-D86F-4993-A85C-94E4CFC10D42}"/>
              </a:ext>
            </a:extLst>
          </p:cNvPr>
          <p:cNvSpPr>
            <a:spLocks noGrp="1"/>
          </p:cNvSpPr>
          <p:nvPr>
            <p:ph idx="1"/>
          </p:nvPr>
        </p:nvSpPr>
        <p:spPr/>
        <p:txBody>
          <a:bodyPr/>
          <a:lstStyle/>
          <a:p>
            <a:r>
              <a:rPr lang="en-US" dirty="0"/>
              <a:t>To make sure the seed network graphs are at least eligible to look </a:t>
            </a:r>
            <a:r>
              <a:rPr lang="en-US"/>
              <a:t>for the </a:t>
            </a:r>
            <a:endParaRPr lang="en-US" dirty="0"/>
          </a:p>
        </p:txBody>
      </p:sp>
    </p:spTree>
    <p:extLst>
      <p:ext uri="{BB962C8B-B14F-4D97-AF65-F5344CB8AC3E}">
        <p14:creationId xmlns:p14="http://schemas.microsoft.com/office/powerpoint/2010/main" val="28751135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BCF7EF-F764-457C-A0F2-67B5EA18A0A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89859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3637</TotalTime>
  <Words>4683</Words>
  <Application>Microsoft Office PowerPoint</Application>
  <PresentationFormat>Widescreen</PresentationFormat>
  <Paragraphs>1071</Paragraphs>
  <Slides>139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139</vt:i4>
      </vt:variant>
    </vt:vector>
  </HeadingPairs>
  <TitlesOfParts>
    <vt:vector size="145"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PowerPoint Presentation</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Are these groups suspicious hacker groups?</vt:lpstr>
      <vt:lpstr>New approach for Question 2 (Comparison)</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312</cp:revision>
  <dcterms:created xsi:type="dcterms:W3CDTF">2020-04-21T09:35:12Z</dcterms:created>
  <dcterms:modified xsi:type="dcterms:W3CDTF">2020-06-09T22:13:42Z</dcterms:modified>
</cp:coreProperties>
</file>